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1" r:id="rId2"/>
    <p:sldId id="322" r:id="rId3"/>
    <p:sldId id="314" r:id="rId4"/>
    <p:sldId id="307" r:id="rId5"/>
  </p:sldIdLst>
  <p:sldSz cx="9144000" cy="6858000" type="screen4x3"/>
  <p:notesSz cx="6724650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7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669B"/>
    <a:srgbClr val="004587"/>
    <a:srgbClr val="E7191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65" autoAdjust="0"/>
  </p:normalViewPr>
  <p:slideViewPr>
    <p:cSldViewPr>
      <p:cViewPr>
        <p:scale>
          <a:sx n="80" d="100"/>
          <a:sy n="80" d="100"/>
        </p:scale>
        <p:origin x="-2464" y="-480"/>
      </p:cViewPr>
      <p:guideLst>
        <p:guide orient="horz" pos="207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1D2D5E3-1D5F-49BF-8AF7-AAB5F365B42E}" type="datetimeFigureOut">
              <a:rPr lang="en-US"/>
              <a:pPr>
                <a:defRPr/>
              </a:pPr>
              <a:t>5/16/18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31838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43438"/>
            <a:ext cx="5378450" cy="4398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283700"/>
            <a:ext cx="2914650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B70D7B5-C948-4192-A218-9C6C9752F7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949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2564146"/>
            <a:ext cx="7315200" cy="1785937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4470733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2564146"/>
            <a:ext cx="228600" cy="1785937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4470733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 descr="http://www.mpn.gov.rs/wp-content/uploads/2015/08/heder-mirnij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3" y="115888"/>
            <a:ext cx="90011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707467"/>
            <a:ext cx="6858000" cy="1591816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546933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/>
        </p:blipFill>
        <p:spPr bwMode="auto">
          <a:xfrm>
            <a:off x="0" y="5334000"/>
            <a:ext cx="914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3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7477C7-BC90-4FFD-AF94-C3BAE5068B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83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8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11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82BA7CC-C9E6-4BDB-A424-D98AD1C7E8BD}" type="datetime1">
              <a:rPr lang="en-US"/>
              <a:pPr>
                <a:defRPr/>
              </a:pPr>
              <a:t>5/16/18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6432550"/>
            <a:ext cx="2602632" cy="398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F1920E-6CB8-42F9-918E-BB8A553DD9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06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9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D6B27EA-44B8-450F-9699-3CE36FE7BDDF}" type="datetime1">
              <a:rPr lang="en-US"/>
              <a:pPr>
                <a:defRPr/>
              </a:pPr>
              <a:t>5/16/18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26510E-EF05-454D-89F8-776812A5CD1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" name="Picture 2" descr="http://www.mpn.gov.rs/wp-content/uploads/2015/08/heder-mirnij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3" y="115888"/>
            <a:ext cx="6008855" cy="1201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/>
          <a:stretch/>
        </p:blipFill>
        <p:spPr bwMode="auto">
          <a:xfrm>
            <a:off x="3032051" y="1484784"/>
            <a:ext cx="6104234" cy="101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4768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EF9D43-6A68-4BF9-84EE-7E1FC32A12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32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D4A5DD-104C-4CBC-8682-03A75770DF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05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FBB271-4593-4D8A-B5CD-67E98B1AE7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48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8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C3C80F8-9740-4391-94B3-7980FF5C4642}" type="datetime1">
              <a:rPr lang="en-US"/>
              <a:pPr>
                <a:defRPr/>
              </a:pPr>
              <a:t>5/16/18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75856" y="6432550"/>
            <a:ext cx="2602632" cy="398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1CEEAF-0B2E-427F-A3DA-BFC77B917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67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Straight Connector 10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2485164-D08A-4534-B456-E0E122A5B2BA}" type="datetime1">
              <a:rPr lang="en-US"/>
              <a:pPr>
                <a:defRPr/>
              </a:pPr>
              <a:t>5/16/18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5856" y="6432550"/>
            <a:ext cx="2602632" cy="398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8350FC-3F5F-4248-B731-115EFC860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0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129F64A-C7A7-459A-8610-72EDC425FB1E}" type="datetime1">
              <a:rPr lang="en-US"/>
              <a:pPr>
                <a:defRPr/>
              </a:pPr>
              <a:t>5/16/18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5856" y="6432550"/>
            <a:ext cx="2602632" cy="398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88BA6C-B98A-4B0A-9225-0E161EDC73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411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  <p:sp>
        <p:nvSpPr>
          <p:cNvPr id="1029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http://www.mpn.gov.rs/wp-content/uploads/2015/08/heder-mirnije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224588"/>
            <a:ext cx="3036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201747"/>
            <a:ext cx="2879562" cy="644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anose="05000000000000000000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bit.ly/2IicoK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707467"/>
            <a:ext cx="7272808" cy="1591816"/>
          </a:xfrm>
        </p:spPr>
        <p:txBody>
          <a:bodyPr/>
          <a:lstStyle/>
          <a:p>
            <a:r>
              <a:rPr lang="bg-BG" b="1" dirty="0" smtClean="0"/>
              <a:t>Тема 7: Коришћење </a:t>
            </a:r>
            <a:r>
              <a:rPr lang="bg-BG" b="1" dirty="0"/>
              <a:t>обједињеног уџбеничког комплета – практична примена</a:t>
            </a:r>
            <a:endParaRPr lang="en-GB" b="1" dirty="0"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b="1" i="1" dirty="0" smtClean="0"/>
              <a:t>Данијела Шћепановић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48045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Приступ </a:t>
            </a:r>
            <a:r>
              <a:rPr lang="ru-RU" dirty="0" err="1"/>
              <a:t>дигиталним</a:t>
            </a:r>
            <a:r>
              <a:rPr lang="ru-RU" dirty="0"/>
              <a:t> </a:t>
            </a:r>
            <a:r>
              <a:rPr lang="ru-RU" dirty="0" err="1"/>
              <a:t>уџбеницима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196752"/>
            <a:ext cx="4041648" cy="4937760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  <a:hlinkClick r:id="rId2"/>
              </a:rPr>
              <a:t>https://bit.ly/2IicoKX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- </a:t>
            </a:r>
            <a:r>
              <a:rPr lang="en-US" dirty="0" err="1">
                <a:latin typeface="Calibri"/>
                <a:cs typeface="Calibri"/>
              </a:rPr>
              <a:t>eduka</a:t>
            </a:r>
            <a:r>
              <a:rPr lang="en-US" dirty="0">
                <a:latin typeface="Calibri"/>
                <a:cs typeface="Calibri"/>
              </a:rPr>
              <a:t>-demo/</a:t>
            </a:r>
            <a:r>
              <a:rPr lang="en-US" dirty="0" err="1">
                <a:latin typeface="Calibri"/>
                <a:cs typeface="Calibri"/>
              </a:rPr>
              <a:t>eduka</a:t>
            </a:r>
            <a:r>
              <a:rPr lang="en-US" dirty="0">
                <a:latin typeface="Calibri"/>
                <a:cs typeface="Calibri"/>
              </a:rPr>
              <a:t>-demo</a:t>
            </a:r>
          </a:p>
          <a:p>
            <a:r>
              <a:rPr lang="en-US" dirty="0">
                <a:latin typeface="Calibri"/>
                <a:cs typeface="Calibri"/>
              </a:rPr>
              <a:t>http://</a:t>
            </a:r>
            <a:r>
              <a:rPr lang="en-US" dirty="0" err="1">
                <a:latin typeface="Calibri"/>
                <a:cs typeface="Calibri"/>
              </a:rPr>
              <a:t>eduka.edu.rs</a:t>
            </a:r>
            <a:r>
              <a:rPr lang="en-US" dirty="0">
                <a:latin typeface="Calibri"/>
                <a:cs typeface="Calibri"/>
              </a:rPr>
              <a:t>/</a:t>
            </a:r>
          </a:p>
          <a:p>
            <a:r>
              <a:rPr lang="en-US" dirty="0">
                <a:latin typeface="Calibri"/>
                <a:cs typeface="Calibri"/>
              </a:rPr>
              <a:t>– mpntr2018/Mpntr@</a:t>
            </a:r>
            <a:r>
              <a:rPr lang="en-US" dirty="0" smtClean="0">
                <a:latin typeface="Calibri"/>
                <a:cs typeface="Calibri"/>
              </a:rPr>
              <a:t>2018</a:t>
            </a:r>
          </a:p>
          <a:p>
            <a:r>
              <a:rPr lang="en-US" dirty="0">
                <a:latin typeface="Calibri"/>
                <a:cs typeface="Calibri"/>
              </a:rPr>
              <a:t>https://</a:t>
            </a:r>
            <a:r>
              <a:rPr lang="en-US" dirty="0" err="1">
                <a:latin typeface="Calibri"/>
                <a:cs typeface="Calibri"/>
              </a:rPr>
              <a:t>www.eucionica.rs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– </a:t>
            </a:r>
            <a:r>
              <a:rPr lang="en-US" dirty="0" err="1">
                <a:latin typeface="Calibri"/>
                <a:cs typeface="Calibri"/>
              </a:rPr>
              <a:t>логовање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са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персонализованим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налогом</a:t>
            </a:r>
            <a:endParaRPr lang="en-US" dirty="0">
              <a:latin typeface="Calibri"/>
              <a:cs typeface="Calibri"/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95936" y="1216152"/>
            <a:ext cx="5040560" cy="4937760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https://</a:t>
            </a:r>
            <a:r>
              <a:rPr lang="en-US" dirty="0" err="1">
                <a:latin typeface="Calibri"/>
                <a:cs typeface="Calibri"/>
              </a:rPr>
              <a:t>myenglishlab.pearson-intl.com</a:t>
            </a:r>
            <a:r>
              <a:rPr lang="en-US" dirty="0">
                <a:latin typeface="Calibri"/>
                <a:cs typeface="Calibri"/>
              </a:rPr>
              <a:t>/</a:t>
            </a:r>
          </a:p>
          <a:p>
            <a:r>
              <a:rPr lang="en-US" dirty="0">
                <a:latin typeface="Calibri"/>
                <a:cs typeface="Calibri"/>
              </a:rPr>
              <a:t>– </a:t>
            </a:r>
            <a:r>
              <a:rPr lang="en-US" dirty="0" err="1">
                <a:latin typeface="Calibri"/>
                <a:cs typeface="Calibri"/>
              </a:rPr>
              <a:t>Наставник</a:t>
            </a:r>
            <a:r>
              <a:rPr lang="en-US" dirty="0">
                <a:latin typeface="Calibri"/>
                <a:cs typeface="Calibri"/>
              </a:rPr>
              <a:t>: WiderWorld1/Pearson1</a:t>
            </a:r>
          </a:p>
          <a:p>
            <a:r>
              <a:rPr lang="en-US" dirty="0">
                <a:latin typeface="Calibri"/>
                <a:cs typeface="Calibri"/>
              </a:rPr>
              <a:t>– </a:t>
            </a:r>
            <a:r>
              <a:rPr lang="en-US" dirty="0" err="1">
                <a:latin typeface="Calibri"/>
                <a:cs typeface="Calibri"/>
              </a:rPr>
              <a:t>Ученик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Widerworldstudent</a:t>
            </a:r>
            <a:r>
              <a:rPr lang="en-US" dirty="0">
                <a:latin typeface="Calibri"/>
                <a:cs typeface="Calibri"/>
              </a:rPr>
              <a:t>/Pearson1</a:t>
            </a:r>
          </a:p>
          <a:p>
            <a:r>
              <a:rPr lang="en-US" dirty="0">
                <a:latin typeface="Calibri"/>
                <a:cs typeface="Calibri"/>
              </a:rPr>
              <a:t>http://</a:t>
            </a:r>
            <a:r>
              <a:rPr lang="en-US" dirty="0" err="1">
                <a:latin typeface="Calibri"/>
                <a:cs typeface="Calibri"/>
              </a:rPr>
              <a:t>www.ourdiscovreyisland.com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– </a:t>
            </a:r>
            <a:r>
              <a:rPr lang="en-US" dirty="0" err="1">
                <a:latin typeface="Calibri"/>
                <a:cs typeface="Calibri"/>
              </a:rPr>
              <a:t>Ученик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>
                <a:latin typeface="Calibri"/>
                <a:cs typeface="Calibri"/>
              </a:rPr>
              <a:t>Valdostudent</a:t>
            </a:r>
            <a:r>
              <a:rPr lang="en-US" dirty="0">
                <a:latin typeface="Calibri"/>
                <a:cs typeface="Calibri"/>
              </a:rPr>
              <a:t>/Pearson1</a:t>
            </a:r>
          </a:p>
          <a:p>
            <a:r>
              <a:rPr lang="en-US" dirty="0">
                <a:latin typeface="Calibri"/>
                <a:cs typeface="Calibri"/>
              </a:rPr>
              <a:t>– </a:t>
            </a:r>
            <a:r>
              <a:rPr lang="en-US" dirty="0" err="1">
                <a:latin typeface="Calibri"/>
                <a:cs typeface="Calibri"/>
              </a:rPr>
              <a:t>Наставник</a:t>
            </a:r>
            <a:r>
              <a:rPr lang="en-US" dirty="0">
                <a:latin typeface="Calibri"/>
                <a:cs typeface="Calibri"/>
              </a:rPr>
              <a:t>: http://</a:t>
            </a:r>
            <a:r>
              <a:rPr lang="en-US" dirty="0" err="1">
                <a:latin typeface="Calibri"/>
                <a:cs typeface="Calibri"/>
              </a:rPr>
              <a:t>www.ourdiscovreyisland.com</a:t>
            </a:r>
            <a:r>
              <a:rPr lang="en-US" dirty="0">
                <a:latin typeface="Calibri"/>
                <a:cs typeface="Calibri"/>
              </a:rPr>
              <a:t>/teachers</a:t>
            </a:r>
            <a:endParaRPr lang="en-GB" dirty="0">
              <a:latin typeface="Calibri"/>
              <a:cs typeface="Calibri"/>
            </a:endParaRP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F9D43-6A68-4BF9-84EE-7E1FC32A12E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56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Радионица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Прегледајте </a:t>
            </a:r>
            <a:r>
              <a:rPr lang="bg-BG" dirty="0"/>
              <a:t>дигиталне уџбенике </a:t>
            </a:r>
            <a:r>
              <a:rPr lang="bg-BG" dirty="0" smtClean="0"/>
              <a:t>различитих </a:t>
            </a:r>
            <a:r>
              <a:rPr lang="bg-BG" dirty="0"/>
              <a:t>издавача и одредите врсту дигиталног уџбеника као и његове кључне карактеристике.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07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Приказивање припрема за час и дискусија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/>
              <a:t>Приказивање припремa за </a:t>
            </a:r>
            <a:r>
              <a:rPr lang="bg-BG" dirty="0" smtClean="0"/>
              <a:t>час.</a:t>
            </a:r>
          </a:p>
          <a:p>
            <a:r>
              <a:rPr lang="bg-BG" dirty="0" smtClean="0"/>
              <a:t>Дискусија: како </a:t>
            </a:r>
            <a:r>
              <a:rPr lang="bg-BG" dirty="0"/>
              <a:t>можемо најефикасније користити дигитални </a:t>
            </a:r>
            <a:r>
              <a:rPr lang="bg-BG" dirty="0" smtClean="0"/>
              <a:t>уџбеник</a:t>
            </a:r>
            <a:r>
              <a:rPr lang="bg-BG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0902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34">
      <a:dk1>
        <a:sysClr val="windowText" lastClr="000000"/>
      </a:dk1>
      <a:lt1>
        <a:sysClr val="window" lastClr="FFFFFF"/>
      </a:lt1>
      <a:dk2>
        <a:srgbClr val="0C0C0C"/>
      </a:dk2>
      <a:lt2>
        <a:srgbClr val="DDE9EC"/>
      </a:lt2>
      <a:accent1>
        <a:srgbClr val="0C45FC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4">
    <a:dk1>
      <a:sysClr val="windowText" lastClr="000000"/>
    </a:dk1>
    <a:lt1>
      <a:sysClr val="window" lastClr="FFFFFF"/>
    </a:lt1>
    <a:dk2>
      <a:srgbClr val="0C0C0C"/>
    </a:dk2>
    <a:lt2>
      <a:srgbClr val="DDE9EC"/>
    </a:lt2>
    <a:accent1>
      <a:srgbClr val="0C45FC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Custom 34">
    <a:dk1>
      <a:sysClr val="windowText" lastClr="000000"/>
    </a:dk1>
    <a:lt1>
      <a:sysClr val="window" lastClr="FFFFFF"/>
    </a:lt1>
    <a:dk2>
      <a:srgbClr val="0C0C0C"/>
    </a:dk2>
    <a:lt2>
      <a:srgbClr val="DDE9EC"/>
    </a:lt2>
    <a:accent1>
      <a:srgbClr val="0C45FC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18033</TotalTime>
  <Words>131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Тема 7: Коришћење обједињеног уџбеничког комплета – практична примена</vt:lpstr>
      <vt:lpstr>Приступ дигиталним уџбеницима</vt:lpstr>
      <vt:lpstr>Радионица</vt:lpstr>
      <vt:lpstr>Приказивање припрема за час и дискусија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Zoran</dc:creator>
  <cp:lastModifiedBy>Danijela Nela Scepanovic</cp:lastModifiedBy>
  <cp:revision>399</cp:revision>
  <cp:lastPrinted>2016-12-06T13:00:50Z</cp:lastPrinted>
  <dcterms:created xsi:type="dcterms:W3CDTF">2016-10-18T19:41:00Z</dcterms:created>
  <dcterms:modified xsi:type="dcterms:W3CDTF">2018-05-16T18:08:07Z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1033-10.1.0.5783</vt:lpwstr>
  </property>
</Properties>
</file>